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00"/>
    <a:srgbClr val="E0B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3068960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89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1663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</a:t>
            </a:r>
            <a:r>
              <a:rPr lang="nl-NL" sz="2800" dirty="0" smtClean="0"/>
              <a:t>2:</a:t>
            </a:r>
            <a:endParaRPr lang="nl-NL" sz="2800" dirty="0" smtClean="0"/>
          </a:p>
          <a:p>
            <a:r>
              <a:rPr lang="nl-NL" sz="2800" dirty="0" smtClean="0"/>
              <a:t>Innoveren</a:t>
            </a:r>
            <a:endParaRPr lang="nl-NL" sz="2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235880" cy="6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5399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Tweede fase in het innovatieproces 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89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Denken</a:t>
            </a:r>
            <a:endParaRPr lang="nl-NL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26820"/>
            <a:ext cx="8964488" cy="395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5758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 ontwerpopdracht: hoe en waarom 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89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Denken</a:t>
            </a:r>
            <a:endParaRPr lang="nl-NL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26372"/>
            <a:ext cx="8064896" cy="553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4581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 smtClean="0"/>
              <a:t>Multi-disciplinair</a:t>
            </a:r>
            <a:r>
              <a:rPr lang="nl-NL" sz="2800" dirty="0" smtClean="0"/>
              <a:t> ontwikkelen 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898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Denken</a:t>
            </a:r>
            <a:endParaRPr lang="nl-N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8445" y="1772816"/>
            <a:ext cx="5691907" cy="481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71</Words>
  <Application>Microsoft Office PowerPoint</Application>
  <PresentationFormat>Diavoorstelling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Dia 1</vt:lpstr>
      <vt:lpstr>Dia 2</vt:lpstr>
      <vt:lpstr>Dia 3</vt:lpstr>
      <vt:lpstr>Dia 4</vt:lpstr>
      <vt:lpstr>Dia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51</cp:revision>
  <dcterms:created xsi:type="dcterms:W3CDTF">2011-09-19T19:30:48Z</dcterms:created>
  <dcterms:modified xsi:type="dcterms:W3CDTF">2011-09-24T19:50:52Z</dcterms:modified>
</cp:coreProperties>
</file>