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E0B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2780928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</a:t>
            </a:r>
            <a:r>
              <a:rPr lang="nl-NL" sz="2800" dirty="0" smtClean="0"/>
              <a:t>2:</a:t>
            </a:r>
            <a:endParaRPr lang="nl-NL" sz="2800" dirty="0" smtClean="0"/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56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eerste fase in het innovatieproces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23306"/>
            <a:ext cx="7772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1052736"/>
            <a:ext cx="2016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Ideevorming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90" y="2348880"/>
            <a:ext cx="887408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1052736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Kennis aanboren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800578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764704"/>
            <a:ext cx="178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Creativiteit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991146" y="5594350"/>
            <a:ext cx="4358979" cy="1219200"/>
            <a:chOff x="1923" y="3430"/>
            <a:chExt cx="2638" cy="768"/>
          </a:xfrm>
        </p:grpSpPr>
        <p:sp>
          <p:nvSpPr>
            <p:cNvPr id="9" name="AutoShape 57"/>
            <p:cNvSpPr>
              <a:spLocks noChangeArrowheads="1"/>
            </p:cNvSpPr>
            <p:nvPr/>
          </p:nvSpPr>
          <p:spPr bwMode="auto">
            <a:xfrm>
              <a:off x="1923" y="3437"/>
              <a:ext cx="592" cy="447"/>
            </a:xfrm>
            <a:prstGeom prst="roundRect">
              <a:avLst>
                <a:gd name="adj" fmla="val 16667"/>
              </a:avLst>
            </a:prstGeom>
            <a:solidFill>
              <a:srgbClr val="EEC1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nl-NL" b="1">
                  <a:solidFill>
                    <a:srgbClr val="000000"/>
                  </a:solidFill>
                </a:rPr>
                <a:t>/</a:t>
              </a:r>
            </a:p>
          </p:txBody>
        </p:sp>
        <p:sp>
          <p:nvSpPr>
            <p:cNvPr id="10" name="AutoShape 58"/>
            <p:cNvSpPr>
              <a:spLocks noChangeArrowheads="1"/>
            </p:cNvSpPr>
            <p:nvPr/>
          </p:nvSpPr>
          <p:spPr bwMode="auto">
            <a:xfrm>
              <a:off x="2603" y="3437"/>
              <a:ext cx="592" cy="447"/>
            </a:xfrm>
            <a:prstGeom prst="roundRect">
              <a:avLst>
                <a:gd name="adj" fmla="val 16667"/>
              </a:avLst>
            </a:prstGeom>
            <a:solidFill>
              <a:srgbClr val="EEC1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nl-NL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1" name="AutoShape 59"/>
            <p:cNvSpPr>
              <a:spLocks noChangeArrowheads="1"/>
            </p:cNvSpPr>
            <p:nvPr/>
          </p:nvSpPr>
          <p:spPr bwMode="auto">
            <a:xfrm>
              <a:off x="3284" y="3430"/>
              <a:ext cx="592" cy="447"/>
            </a:xfrm>
            <a:prstGeom prst="roundRect">
              <a:avLst>
                <a:gd name="adj" fmla="val 16667"/>
              </a:avLst>
            </a:prstGeom>
            <a:solidFill>
              <a:srgbClr val="EEC1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nl-NL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2" name="AutoShape 60"/>
            <p:cNvSpPr>
              <a:spLocks noChangeArrowheads="1"/>
            </p:cNvSpPr>
            <p:nvPr/>
          </p:nvSpPr>
          <p:spPr bwMode="auto">
            <a:xfrm>
              <a:off x="3969" y="3430"/>
              <a:ext cx="592" cy="447"/>
            </a:xfrm>
            <a:prstGeom prst="roundRect">
              <a:avLst>
                <a:gd name="adj" fmla="val 16667"/>
              </a:avLst>
            </a:prstGeom>
            <a:solidFill>
              <a:srgbClr val="EEC1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algn="ctr"/>
              <a:r>
                <a:rPr lang="nl-NL" b="1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3" name="Text Box 61"/>
            <p:cNvSpPr txBox="1">
              <a:spLocks noChangeArrowheads="1"/>
            </p:cNvSpPr>
            <p:nvPr/>
          </p:nvSpPr>
          <p:spPr bwMode="auto">
            <a:xfrm>
              <a:off x="1926" y="3872"/>
              <a:ext cx="52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1400">
                  <a:solidFill>
                    <a:schemeClr val="tx2"/>
                  </a:solidFill>
                </a:rPr>
                <a:t>Opdelen</a:t>
              </a:r>
            </a:p>
            <a:p>
              <a:r>
                <a:rPr lang="nl-NL" sz="1400">
                  <a:solidFill>
                    <a:schemeClr val="tx2"/>
                  </a:solidFill>
                </a:rPr>
                <a:t>Deel zijn</a:t>
              </a:r>
            </a:p>
          </p:txBody>
        </p:sp>
        <p:sp>
          <p:nvSpPr>
            <p:cNvPr id="14" name="Text Box 62"/>
            <p:cNvSpPr txBox="1">
              <a:spLocks noChangeArrowheads="1"/>
            </p:cNvSpPr>
            <p:nvPr/>
          </p:nvSpPr>
          <p:spPr bwMode="auto">
            <a:xfrm>
              <a:off x="2607" y="3872"/>
              <a:ext cx="457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1400">
                  <a:solidFill>
                    <a:schemeClr val="tx2"/>
                  </a:solidFill>
                </a:rPr>
                <a:t>Combi-</a:t>
              </a:r>
              <a:br>
                <a:rPr lang="nl-NL" sz="1400">
                  <a:solidFill>
                    <a:schemeClr val="tx2"/>
                  </a:solidFill>
                </a:rPr>
              </a:br>
              <a:r>
                <a:rPr lang="nl-NL" sz="1400">
                  <a:solidFill>
                    <a:schemeClr val="tx2"/>
                  </a:solidFill>
                </a:rPr>
                <a:t>neren</a:t>
              </a:r>
            </a:p>
          </p:txBody>
        </p:sp>
        <p:sp>
          <p:nvSpPr>
            <p:cNvPr id="15" name="Text Box 63"/>
            <p:cNvSpPr txBox="1">
              <a:spLocks noChangeArrowheads="1"/>
            </p:cNvSpPr>
            <p:nvPr/>
          </p:nvSpPr>
          <p:spPr bwMode="auto">
            <a:xfrm>
              <a:off x="3288" y="3872"/>
              <a:ext cx="56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1400">
                  <a:solidFill>
                    <a:schemeClr val="tx2"/>
                  </a:solidFill>
                </a:rPr>
                <a:t>Weglaten</a:t>
              </a: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3923" y="3872"/>
              <a:ext cx="62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1400">
                  <a:solidFill>
                    <a:schemeClr val="tx2"/>
                  </a:solidFill>
                </a:rPr>
                <a:t>Dupliceren</a:t>
              </a:r>
            </a:p>
          </p:txBody>
        </p:sp>
      </p:grp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7584" y="5013176"/>
            <a:ext cx="4758855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Lucida Sans Unicode" pitchFamily="34" charset="0"/>
              <a:buNone/>
            </a:pPr>
            <a:r>
              <a:rPr lang="nl-NL" sz="2000" dirty="0"/>
              <a:t>Systematische methoden</a:t>
            </a:r>
          </a:p>
          <a:p>
            <a:pPr>
              <a:spcBef>
                <a:spcPct val="50000"/>
              </a:spcBef>
              <a:buSzPct val="60000"/>
              <a:buFont typeface="Lucida Sans Unicode" pitchFamily="34" charset="0"/>
              <a:buChar char="●"/>
            </a:pPr>
            <a:endParaRPr lang="nl-NL" sz="2000" dirty="0"/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3446463" y="1849438"/>
            <a:ext cx="5172075" cy="1657350"/>
            <a:chOff x="839" y="1071"/>
            <a:chExt cx="4037" cy="1452"/>
          </a:xfrm>
        </p:grpSpPr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839" y="1661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cxnSp>
          <p:nvCxnSpPr>
            <p:cNvPr id="19" name="AutoShape 6"/>
            <p:cNvCxnSpPr>
              <a:cxnSpLocks noChangeShapeType="1"/>
              <a:stCxn id="18" idx="7"/>
              <a:endCxn id="20" idx="3"/>
            </p:cNvCxnSpPr>
            <p:nvPr/>
          </p:nvCxnSpPr>
          <p:spPr bwMode="auto">
            <a:xfrm flipV="1">
              <a:off x="955" y="1414"/>
              <a:ext cx="720" cy="2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1655" y="129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1383" y="1071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1746" y="1661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1565" y="1933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1383" y="2160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2063" y="1843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6" name="Oval 13"/>
            <p:cNvSpPr>
              <a:spLocks noChangeArrowheads="1"/>
            </p:cNvSpPr>
            <p:nvPr/>
          </p:nvSpPr>
          <p:spPr bwMode="auto">
            <a:xfrm>
              <a:off x="2426" y="1661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7" name="Oval 14"/>
            <p:cNvSpPr>
              <a:spLocks noChangeArrowheads="1"/>
            </p:cNvSpPr>
            <p:nvPr/>
          </p:nvSpPr>
          <p:spPr bwMode="auto">
            <a:xfrm>
              <a:off x="2426" y="1933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2426" y="2205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9" name="Oval 16"/>
            <p:cNvSpPr>
              <a:spLocks noChangeArrowheads="1"/>
            </p:cNvSpPr>
            <p:nvPr/>
          </p:nvSpPr>
          <p:spPr bwMode="auto">
            <a:xfrm>
              <a:off x="2880" y="1570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3107" y="111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3333" y="138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2" name="Oval 19"/>
            <p:cNvSpPr>
              <a:spLocks noChangeArrowheads="1"/>
            </p:cNvSpPr>
            <p:nvPr/>
          </p:nvSpPr>
          <p:spPr bwMode="auto">
            <a:xfrm>
              <a:off x="3787" y="1253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3" name="Oval 20"/>
            <p:cNvSpPr>
              <a:spLocks noChangeArrowheads="1"/>
            </p:cNvSpPr>
            <p:nvPr/>
          </p:nvSpPr>
          <p:spPr bwMode="auto">
            <a:xfrm>
              <a:off x="4241" y="1253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cxnSp>
          <p:nvCxnSpPr>
            <p:cNvPr id="34" name="AutoShape 21"/>
            <p:cNvCxnSpPr>
              <a:cxnSpLocks noChangeShapeType="1"/>
              <a:stCxn id="18" idx="7"/>
              <a:endCxn id="21" idx="3"/>
            </p:cNvCxnSpPr>
            <p:nvPr/>
          </p:nvCxnSpPr>
          <p:spPr bwMode="auto">
            <a:xfrm flipV="1">
              <a:off x="955" y="1187"/>
              <a:ext cx="448" cy="4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18" idx="6"/>
              <a:endCxn id="22" idx="2"/>
            </p:cNvCxnSpPr>
            <p:nvPr/>
          </p:nvCxnSpPr>
          <p:spPr bwMode="auto">
            <a:xfrm>
              <a:off x="975" y="1729"/>
              <a:ext cx="7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18" idx="5"/>
              <a:endCxn id="23" idx="2"/>
            </p:cNvCxnSpPr>
            <p:nvPr/>
          </p:nvCxnSpPr>
          <p:spPr bwMode="auto">
            <a:xfrm>
              <a:off x="955" y="1777"/>
              <a:ext cx="610" cy="2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" name="AutoShape 24"/>
            <p:cNvCxnSpPr>
              <a:cxnSpLocks noChangeShapeType="1"/>
              <a:stCxn id="18" idx="4"/>
              <a:endCxn id="24" idx="1"/>
            </p:cNvCxnSpPr>
            <p:nvPr/>
          </p:nvCxnSpPr>
          <p:spPr bwMode="auto">
            <a:xfrm>
              <a:off x="907" y="1797"/>
              <a:ext cx="496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8" name="AutoShape 25"/>
            <p:cNvCxnSpPr>
              <a:cxnSpLocks noChangeShapeType="1"/>
              <a:stCxn id="22" idx="5"/>
              <a:endCxn id="25" idx="1"/>
            </p:cNvCxnSpPr>
            <p:nvPr/>
          </p:nvCxnSpPr>
          <p:spPr bwMode="auto">
            <a:xfrm>
              <a:off x="1862" y="1777"/>
              <a:ext cx="221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26"/>
            <p:cNvCxnSpPr>
              <a:cxnSpLocks noChangeShapeType="1"/>
              <a:stCxn id="25" idx="7"/>
              <a:endCxn id="26" idx="2"/>
            </p:cNvCxnSpPr>
            <p:nvPr/>
          </p:nvCxnSpPr>
          <p:spPr bwMode="auto">
            <a:xfrm flipV="1">
              <a:off x="2179" y="1729"/>
              <a:ext cx="247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27"/>
            <p:cNvCxnSpPr>
              <a:cxnSpLocks noChangeShapeType="1"/>
              <a:stCxn id="25" idx="6"/>
              <a:endCxn id="27" idx="2"/>
            </p:cNvCxnSpPr>
            <p:nvPr/>
          </p:nvCxnSpPr>
          <p:spPr bwMode="auto">
            <a:xfrm>
              <a:off x="2199" y="1911"/>
              <a:ext cx="227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28"/>
            <p:cNvCxnSpPr>
              <a:cxnSpLocks noChangeShapeType="1"/>
              <a:stCxn id="25" idx="5"/>
              <a:endCxn id="28" idx="1"/>
            </p:cNvCxnSpPr>
            <p:nvPr/>
          </p:nvCxnSpPr>
          <p:spPr bwMode="auto">
            <a:xfrm>
              <a:off x="2179" y="1959"/>
              <a:ext cx="267" cy="2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29"/>
            <p:cNvCxnSpPr>
              <a:cxnSpLocks noChangeShapeType="1"/>
              <a:stCxn id="26" idx="6"/>
              <a:endCxn id="29" idx="2"/>
            </p:cNvCxnSpPr>
            <p:nvPr/>
          </p:nvCxnSpPr>
          <p:spPr bwMode="auto">
            <a:xfrm flipV="1">
              <a:off x="2562" y="1638"/>
              <a:ext cx="318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30"/>
            <p:cNvCxnSpPr>
              <a:cxnSpLocks noChangeShapeType="1"/>
              <a:stCxn id="29" idx="7"/>
              <a:endCxn id="30" idx="3"/>
            </p:cNvCxnSpPr>
            <p:nvPr/>
          </p:nvCxnSpPr>
          <p:spPr bwMode="auto">
            <a:xfrm flipV="1">
              <a:off x="2996" y="1233"/>
              <a:ext cx="131" cy="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31"/>
            <p:cNvCxnSpPr>
              <a:cxnSpLocks noChangeShapeType="1"/>
              <a:stCxn id="30" idx="5"/>
              <a:endCxn id="31" idx="1"/>
            </p:cNvCxnSpPr>
            <p:nvPr/>
          </p:nvCxnSpPr>
          <p:spPr bwMode="auto">
            <a:xfrm>
              <a:off x="3223" y="1233"/>
              <a:ext cx="130" cy="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" name="Oval 32"/>
            <p:cNvSpPr>
              <a:spLocks noChangeArrowheads="1"/>
            </p:cNvSpPr>
            <p:nvPr/>
          </p:nvSpPr>
          <p:spPr bwMode="auto">
            <a:xfrm>
              <a:off x="3787" y="1661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6" name="Oval 33"/>
            <p:cNvSpPr>
              <a:spLocks noChangeArrowheads="1"/>
            </p:cNvSpPr>
            <p:nvPr/>
          </p:nvSpPr>
          <p:spPr bwMode="auto">
            <a:xfrm>
              <a:off x="3787" y="206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cxnSp>
          <p:nvCxnSpPr>
            <p:cNvPr id="47" name="AutoShape 34"/>
            <p:cNvCxnSpPr>
              <a:cxnSpLocks noChangeShapeType="1"/>
              <a:stCxn id="31" idx="5"/>
              <a:endCxn id="45" idx="1"/>
            </p:cNvCxnSpPr>
            <p:nvPr/>
          </p:nvCxnSpPr>
          <p:spPr bwMode="auto">
            <a:xfrm>
              <a:off x="3449" y="1505"/>
              <a:ext cx="358" cy="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35"/>
            <p:cNvCxnSpPr>
              <a:cxnSpLocks noChangeShapeType="1"/>
              <a:stCxn id="31" idx="6"/>
              <a:endCxn id="32" idx="3"/>
            </p:cNvCxnSpPr>
            <p:nvPr/>
          </p:nvCxnSpPr>
          <p:spPr bwMode="auto">
            <a:xfrm flipV="1">
              <a:off x="3469" y="1369"/>
              <a:ext cx="33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36"/>
            <p:cNvCxnSpPr>
              <a:cxnSpLocks noChangeShapeType="1"/>
              <a:stCxn id="31" idx="5"/>
              <a:endCxn id="46" idx="1"/>
            </p:cNvCxnSpPr>
            <p:nvPr/>
          </p:nvCxnSpPr>
          <p:spPr bwMode="auto">
            <a:xfrm>
              <a:off x="3449" y="1505"/>
              <a:ext cx="358" cy="5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0" name="Oval 37"/>
            <p:cNvSpPr>
              <a:spLocks noChangeArrowheads="1"/>
            </p:cNvSpPr>
            <p:nvPr/>
          </p:nvSpPr>
          <p:spPr bwMode="auto">
            <a:xfrm>
              <a:off x="4286" y="188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" name="Oval 38"/>
            <p:cNvSpPr>
              <a:spLocks noChangeArrowheads="1"/>
            </p:cNvSpPr>
            <p:nvPr/>
          </p:nvSpPr>
          <p:spPr bwMode="auto">
            <a:xfrm>
              <a:off x="4331" y="238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2" name="Oval 39"/>
            <p:cNvSpPr>
              <a:spLocks noChangeArrowheads="1"/>
            </p:cNvSpPr>
            <p:nvPr/>
          </p:nvSpPr>
          <p:spPr bwMode="auto">
            <a:xfrm>
              <a:off x="4740" y="188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cxnSp>
          <p:nvCxnSpPr>
            <p:cNvPr id="53" name="AutoShape 40"/>
            <p:cNvCxnSpPr>
              <a:cxnSpLocks noChangeShapeType="1"/>
              <a:stCxn id="46" idx="6"/>
              <a:endCxn id="50" idx="2"/>
            </p:cNvCxnSpPr>
            <p:nvPr/>
          </p:nvCxnSpPr>
          <p:spPr bwMode="auto">
            <a:xfrm flipV="1">
              <a:off x="3923" y="1956"/>
              <a:ext cx="363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4" name="AutoShape 41"/>
            <p:cNvCxnSpPr>
              <a:cxnSpLocks noChangeShapeType="1"/>
              <a:stCxn id="50" idx="6"/>
              <a:endCxn id="52" idx="2"/>
            </p:cNvCxnSpPr>
            <p:nvPr/>
          </p:nvCxnSpPr>
          <p:spPr bwMode="auto">
            <a:xfrm>
              <a:off x="4422" y="1956"/>
              <a:ext cx="3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5" name="AutoShape 42"/>
            <p:cNvCxnSpPr>
              <a:cxnSpLocks noChangeShapeType="1"/>
              <a:stCxn id="46" idx="5"/>
              <a:endCxn id="51" idx="1"/>
            </p:cNvCxnSpPr>
            <p:nvPr/>
          </p:nvCxnSpPr>
          <p:spPr bwMode="auto">
            <a:xfrm>
              <a:off x="3903" y="2185"/>
              <a:ext cx="448" cy="2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" name="AutoShape 43"/>
            <p:cNvCxnSpPr>
              <a:cxnSpLocks noChangeShapeType="1"/>
              <a:stCxn id="32" idx="6"/>
              <a:endCxn id="33" idx="2"/>
            </p:cNvCxnSpPr>
            <p:nvPr/>
          </p:nvCxnSpPr>
          <p:spPr bwMode="auto">
            <a:xfrm>
              <a:off x="3923" y="1321"/>
              <a:ext cx="3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8" name="Group 45"/>
          <p:cNvGrpSpPr>
            <a:grpSpLocks/>
          </p:cNvGrpSpPr>
          <p:nvPr/>
        </p:nvGrpSpPr>
        <p:grpSpPr bwMode="auto">
          <a:xfrm>
            <a:off x="2999326" y="3500438"/>
            <a:ext cx="5695412" cy="1450975"/>
            <a:chOff x="742" y="1295"/>
            <a:chExt cx="4902" cy="1817"/>
          </a:xfrm>
        </p:grpSpPr>
        <p:sp>
          <p:nvSpPr>
            <p:cNvPr id="60" name="Letter"/>
            <p:cNvSpPr>
              <a:spLocks noEditPoints="1" noChangeArrowheads="1"/>
            </p:cNvSpPr>
            <p:nvPr/>
          </p:nvSpPr>
          <p:spPr bwMode="auto">
            <a:xfrm>
              <a:off x="742" y="2057"/>
              <a:ext cx="958" cy="44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nl-NL"/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1763" y="2233"/>
              <a:ext cx="424" cy="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4000" b="1"/>
                <a:t>?</a:t>
              </a:r>
            </a:p>
          </p:txBody>
        </p:sp>
        <p:pic>
          <p:nvPicPr>
            <p:cNvPr id="62" name="Picture 48" descr="j01496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88" y="1295"/>
              <a:ext cx="862" cy="612"/>
            </a:xfrm>
            <a:prstGeom prst="rect">
              <a:avLst/>
            </a:prstGeom>
            <a:noFill/>
          </p:spPr>
        </p:pic>
        <p:sp>
          <p:nvSpPr>
            <p:cNvPr id="63" name="AutoShape 49"/>
            <p:cNvSpPr>
              <a:spLocks noChangeArrowheads="1"/>
            </p:cNvSpPr>
            <p:nvPr/>
          </p:nvSpPr>
          <p:spPr bwMode="auto">
            <a:xfrm>
              <a:off x="3334" y="2251"/>
              <a:ext cx="1089" cy="816"/>
            </a:xfrm>
            <a:prstGeom prst="irregularSeal2">
              <a:avLst/>
            </a:prstGeom>
            <a:solidFill>
              <a:srgbClr val="EEC1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4" name="AutoShape 50"/>
            <p:cNvSpPr>
              <a:spLocks noChangeArrowheads="1"/>
            </p:cNvSpPr>
            <p:nvPr/>
          </p:nvSpPr>
          <p:spPr bwMode="auto">
            <a:xfrm rot="738032">
              <a:off x="2060" y="2248"/>
              <a:ext cx="1315" cy="454"/>
            </a:xfrm>
            <a:prstGeom prst="rightArrow">
              <a:avLst>
                <a:gd name="adj1" fmla="val 43074"/>
                <a:gd name="adj2" fmla="val 56414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5" name="AutoShape 51"/>
            <p:cNvSpPr>
              <a:spLocks noChangeArrowheads="1"/>
            </p:cNvSpPr>
            <p:nvPr/>
          </p:nvSpPr>
          <p:spPr bwMode="auto">
            <a:xfrm rot="4700503">
              <a:off x="3547" y="1947"/>
              <a:ext cx="496" cy="377"/>
            </a:xfrm>
            <a:prstGeom prst="rightArrow">
              <a:avLst>
                <a:gd name="adj1" fmla="val 50000"/>
                <a:gd name="adj2" fmla="val 3289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6" name="AutoShape 52"/>
            <p:cNvSpPr>
              <a:spLocks noChangeArrowheads="1"/>
            </p:cNvSpPr>
            <p:nvPr/>
          </p:nvSpPr>
          <p:spPr bwMode="auto">
            <a:xfrm rot="21249205">
              <a:off x="4332" y="2478"/>
              <a:ext cx="496" cy="377"/>
            </a:xfrm>
            <a:prstGeom prst="rightArrow">
              <a:avLst>
                <a:gd name="adj1" fmla="val 50000"/>
                <a:gd name="adj2" fmla="val 3289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7" name="Litebulb"/>
            <p:cNvSpPr>
              <a:spLocks noEditPoints="1" noChangeArrowheads="1"/>
            </p:cNvSpPr>
            <p:nvPr/>
          </p:nvSpPr>
          <p:spPr bwMode="auto">
            <a:xfrm>
              <a:off x="4967" y="2205"/>
              <a:ext cx="677" cy="89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827584" y="3356992"/>
            <a:ext cx="25127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sz="2000" dirty="0"/>
              <a:t>Creatieve confrontatie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>
          <a:xfrm>
            <a:off x="827584" y="1772469"/>
            <a:ext cx="3024335" cy="504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Associatieve methoden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208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Systematic</a:t>
            </a:r>
            <a:r>
              <a:rPr lang="nl-NL" sz="2800" dirty="0" smtClean="0"/>
              <a:t> </a:t>
            </a:r>
            <a:r>
              <a:rPr lang="nl-NL" sz="2800" dirty="0" err="1" smtClean="0"/>
              <a:t>Inventive</a:t>
            </a:r>
            <a:r>
              <a:rPr lang="nl-NL" sz="2800" dirty="0" smtClean="0"/>
              <a:t> Thinking (SIT)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6825"/>
            <a:ext cx="7572375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1052736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Selectie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9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Dromen</a:t>
            </a:r>
            <a:endParaRPr 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63436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98</Words>
  <Application>Microsoft Office PowerPoint</Application>
  <PresentationFormat>Diavoorstelling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47</cp:revision>
  <dcterms:created xsi:type="dcterms:W3CDTF">2011-09-19T19:30:48Z</dcterms:created>
  <dcterms:modified xsi:type="dcterms:W3CDTF">2011-09-24T19:44:33Z</dcterms:modified>
</cp:coreProperties>
</file>