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606"/>
    <a:srgbClr val="EEC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2492896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</a:t>
            </a:r>
            <a:r>
              <a:rPr lang="nl-NL" sz="2800" dirty="0" smtClean="0"/>
              <a:t>2:</a:t>
            </a:r>
            <a:endParaRPr lang="nl-NL" sz="2800" dirty="0" smtClean="0"/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1052736"/>
            <a:ext cx="2894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Lineaire processen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667565"/>
            <a:ext cx="9144000" cy="169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312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Iteratieve processen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56905"/>
            <a:ext cx="9144000" cy="31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3067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Cyclische processen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56098" cy="458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327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Stage-gate</a:t>
            </a:r>
            <a:r>
              <a:rPr lang="nl-NL" sz="2800" dirty="0" smtClean="0"/>
              <a:t> processen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776898"/>
            <a:ext cx="9144000" cy="147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2412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Open innovatie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6334100" cy="467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496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Fasering van het innovatieproces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innovatieproces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254932"/>
            <a:ext cx="8964487" cy="398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85</Words>
  <Application>Microsoft Office PowerPoint</Application>
  <PresentationFormat>Diavoorstelling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36</cp:revision>
  <dcterms:created xsi:type="dcterms:W3CDTF">2011-09-19T19:30:48Z</dcterms:created>
  <dcterms:modified xsi:type="dcterms:W3CDTF">2011-09-24T19:27:00Z</dcterms:modified>
</cp:coreProperties>
</file>